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ppt/tags/tag5.xml" ContentType="application/vnd.openxmlformats-officedocument.presentationml.tags+xml"/>
  <Override PartName="/ppt/comments/comment2.xml" ContentType="application/vnd.openxmlformats-officedocument.presentationml.comment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Sarah Raphael" initials="DSR" lastIdx="4" clrIdx="0">
    <p:extLst>
      <p:ext uri="{19B8F6BF-5375-455C-9EA6-DF929625EA0E}">
        <p15:presenceInfo xmlns:p15="http://schemas.microsoft.com/office/powerpoint/2012/main" userId="S-1-5-21-1143840864-2094446529-4026055327-3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1A1"/>
    <a:srgbClr val="BF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3:47:42.218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  <p:cm authorId="1" dt="2018-05-28T13:47:54.417" idx="2">
    <p:pos x="8824" y="866"/>
    <p:text>at the gumline (add 'the')</p:text>
    <p:extLst>
      <p:ext uri="{C676402C-5697-4E1C-873F-D02D1690AC5C}">
        <p15:threadingInfo xmlns:p15="http://schemas.microsoft.com/office/powerpoint/2012/main" timeZoneBias="-600"/>
      </p:ext>
    </p:extLst>
  </p:cm>
  <p:cm authorId="1" dt="2018-05-28T13:49:00.617" idx="3">
    <p:pos x="146" y="146"/>
    <p:text>Don't press too hard - to much pressure can damage gums and "tooth" enamel (instead of 'teeth')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3:49:59.747" idx="4">
    <p:pos x="10" y="10"/>
    <p:text>regimen instead of 'regime'</p:text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87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44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30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22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57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72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46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8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1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0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68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3081-EB44-486D-AB7A-7E0E5AB9E5FB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04E9-A326-4C92-95F1-C7979B25C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91" y="147325"/>
            <a:ext cx="1361161" cy="1471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2738" y="1443097"/>
            <a:ext cx="233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Balgownie Dental Surgery</a:t>
            </a:r>
            <a:endParaRPr lang="en-A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5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3"/>
    </mc:Choice>
    <mc:Fallback>
      <p:transition spd="slow" advTm="6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05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your mouth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464" y="1767669"/>
            <a:ext cx="12084691" cy="1497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Health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(6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12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August) is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Australian Dental Association’s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oral health promotion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event. Its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is to educate Australians about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oral health by promoting these key 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messages:</a:t>
            </a:r>
          </a:p>
          <a:p>
            <a:pPr marL="0" indent="0" algn="ctr" fontAlgn="base">
              <a:buNone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97" y="3242030"/>
            <a:ext cx="1545389" cy="1545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28" y="3203416"/>
            <a:ext cx="1548473" cy="1548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47" y="3219400"/>
            <a:ext cx="1559827" cy="1559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69" y="3223736"/>
            <a:ext cx="1547795" cy="15477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1171" y="4858773"/>
            <a:ext cx="2233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rgbClr val="6CADDF"/>
                </a:solidFill>
                <a:cs typeface="Arial" panose="020B0604020202020204" pitchFamily="34" charset="0"/>
              </a:rPr>
              <a:t>Brush twice daily, with fluoride toothpaste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4163" y="4858773"/>
            <a:ext cx="192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rgbClr val="6CADDF"/>
                </a:solidFill>
                <a:cs typeface="Arial" panose="020B0604020202020204" pitchFamily="34" charset="0"/>
              </a:rPr>
              <a:t>Use floss at least once a day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3373" y="4827864"/>
            <a:ext cx="21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rgbClr val="6CADDF"/>
                </a:solidFill>
                <a:cs typeface="Arial" panose="020B0604020202020204" pitchFamily="34" charset="0"/>
              </a:rPr>
              <a:t>Eat healthy and have less sugary drinks and food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11774" y="4858773"/>
            <a:ext cx="2150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rgbClr val="6CADDF"/>
                </a:solidFill>
                <a:cs typeface="Arial" panose="020B0604020202020204" pitchFamily="34" charset="0"/>
              </a:rPr>
              <a:t>Have regular check ups with your dentist </a:t>
            </a:r>
            <a:endParaRPr lang="en-AU" sz="1400" dirty="0">
              <a:solidFill>
                <a:srgbClr val="6CADD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3203" y="5742943"/>
            <a:ext cx="832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important message will be driven with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cheeky humour via the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tagline </a:t>
            </a:r>
            <a:r>
              <a:rPr lang="en-A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“Watch your mouth”</a:t>
            </a:r>
            <a:endParaRPr lang="en-A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84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6"/>
    </mc:Choice>
    <mc:Fallback>
      <p:transition spd="slow" advTm="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05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your mouth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07291" y="1759267"/>
            <a:ext cx="11808094" cy="872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Tempting </a:t>
            </a:r>
            <a:r>
              <a:rPr lang="en-AU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though it is to think everyone is watching their mouth and practicing good oral health, the reality is </a:t>
            </a:r>
            <a:r>
              <a:rPr lang="en-A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that:</a:t>
            </a:r>
            <a:r>
              <a:rPr lang="en-AU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2248" y="3109302"/>
            <a:ext cx="31689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65</a:t>
            </a: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 of Australians haven’t seen a dentist in the last two years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ea typeface="MS Mincho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2248" y="4648180"/>
            <a:ext cx="290943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J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ust </a:t>
            </a: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under 50% of Australians only brush once-a-day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ea typeface="MS Mincho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2722201"/>
            <a:ext cx="1275182" cy="1275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0" y="4355493"/>
            <a:ext cx="1273420" cy="1275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87" y="2722202"/>
            <a:ext cx="1273420" cy="127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61" y="4355493"/>
            <a:ext cx="1278346" cy="128011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01332" y="4517237"/>
            <a:ext cx="951697" cy="951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1249138" y="2883945"/>
            <a:ext cx="951697" cy="951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6531349" y="2883946"/>
            <a:ext cx="951697" cy="951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6528886" y="4519703"/>
            <a:ext cx="951697" cy="9516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7804769" y="3082740"/>
            <a:ext cx="31689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early </a:t>
            </a: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40% never floss or </a:t>
            </a: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A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clean-in-between </a:t>
            </a: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their teeth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ea typeface="MS Mincho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4769" y="4688719"/>
            <a:ext cx="316893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 just over 73% of young people (14-18 years) are consuming too much sugar.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ea typeface="MS Mincho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813" y="3078548"/>
            <a:ext cx="118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65%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5126" y="4751110"/>
            <a:ext cx="118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4663" y="3075534"/>
            <a:ext cx="118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40%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5143" y="4731475"/>
            <a:ext cx="118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73%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2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9"/>
    </mc:Choice>
    <mc:Fallback>
      <p:transition spd="slow" advTm="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375508"/>
            <a:ext cx="14007519" cy="9338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64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" y="237703"/>
            <a:ext cx="908720" cy="908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890" y="1611085"/>
            <a:ext cx="6455795" cy="37098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17004" y="1960186"/>
            <a:ext cx="6325773" cy="3268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twice a day, using fluoride toothpaste.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your teeth for at least 2 minutes, twice a day.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soft-bristled toothbrush with a small head and flexible neck.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your teeth systematically, holding the toothbrush</a:t>
            </a:r>
          </a:p>
          <a:p>
            <a:pPr algn="l"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 the </a:t>
            </a:r>
            <a:r>
              <a:rPr lang="en-A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gumline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45 degree angle.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press too hard – too much pressure can damage gums &amp; tooth enamel.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toothpaste with fluoride and replace your toothbrush every 3 months. </a:t>
            </a:r>
          </a:p>
          <a:p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64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3"/>
    </mc:Choice>
    <mc:Fallback>
      <p:transition spd="slow" advTm="7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04" y="430453"/>
            <a:ext cx="9631246" cy="6427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64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" y="237133"/>
            <a:ext cx="909859" cy="9098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6043" y="2051222"/>
            <a:ext cx="4393514" cy="42712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709670" y="2319117"/>
            <a:ext cx="3960439" cy="36544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floss at least once a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flossing part of your oral hygiene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regimen. 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Floss at least once a day. 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dentist to demonstrate the correct flossing technique. 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dentist if interdental aids will complement your flossing. 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should floss too, start as soon as your child has two teeth that touch </a:t>
            </a:r>
          </a:p>
          <a:p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69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6"/>
    </mc:Choice>
    <mc:Fallback>
      <p:transition spd="slow" advTm="8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64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" y="233740"/>
            <a:ext cx="916646" cy="916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5567" r="4461" b="5355"/>
          <a:stretch/>
        </p:blipFill>
        <p:spPr>
          <a:xfrm flipH="1">
            <a:off x="0" y="1384126"/>
            <a:ext cx="12192000" cy="7650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093009" y="2216214"/>
            <a:ext cx="4836920" cy="40649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333515" y="2501516"/>
            <a:ext cx="4496947" cy="4356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healthy and have less sugary drinks and food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sugar intake as it is the single-biggest cause of tooth decay. </a:t>
            </a:r>
          </a:p>
          <a:p>
            <a:pPr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Fluoridated tap water is best. </a:t>
            </a:r>
          </a:p>
          <a:p>
            <a:pPr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ingredients panel on food products as many have hidden sugars. </a:t>
            </a:r>
          </a:p>
          <a:p>
            <a:pPr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teeth friendly foods such as cheese, nuts and vegetables. </a:t>
            </a:r>
          </a:p>
          <a:p>
            <a:pPr>
              <a:buClr>
                <a:schemeClr val="bg1"/>
              </a:buClr>
            </a:pP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snacking and grazing.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1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4"/>
    </mc:Choice>
    <mc:Fallback>
      <p:transition spd="slow" advTm="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92063"/>
            <a:ext cx="12192000" cy="813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1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364" y="430453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" y="237703"/>
            <a:ext cx="908720" cy="908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19" y="1745325"/>
            <a:ext cx="4901595" cy="4176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9353" y="1976654"/>
            <a:ext cx="4494479" cy="36544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regular dental </a:t>
            </a:r>
            <a:r>
              <a:rPr lang="en-A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check-ups</a:t>
            </a: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you visit your dentist regularly, at least once a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year!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check-ups are essential to maintaining good oral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check for problems that you might not see or feel, like early signs of tooth decay and gum </a:t>
            </a:r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Dental Association (ADA) website (www.ada.org.au) has a ‘Find a Dentist’ search tool. </a:t>
            </a:r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5" y="36486"/>
            <a:ext cx="978327" cy="1057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6339" y="960680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5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5"/>
    </mc:Choice>
    <mc:Fallback>
      <p:transition spd="slow" advTm="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6" y="171398"/>
            <a:ext cx="978327" cy="105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5592"/>
            <a:ext cx="161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</a:rPr>
              <a:t>Balgownie Dental Surgery</a:t>
            </a:r>
          </a:p>
          <a:p>
            <a:pPr algn="ctr"/>
            <a:endParaRPr lang="en-AU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4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4"/>
    </mc:Choice>
    <mc:Fallback>
      <p:transition spd="slow" advTm="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420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Jiang</dc:creator>
  <cp:lastModifiedBy>Kevin</cp:lastModifiedBy>
  <cp:revision>26</cp:revision>
  <dcterms:created xsi:type="dcterms:W3CDTF">2018-05-22T06:04:30Z</dcterms:created>
  <dcterms:modified xsi:type="dcterms:W3CDTF">2018-07-30T23:59:22Z</dcterms:modified>
</cp:coreProperties>
</file>